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6"/>
  </p:notesMasterIdLst>
  <p:sldIdLst>
    <p:sldId id="256" r:id="rId2"/>
    <p:sldId id="270" r:id="rId3"/>
    <p:sldId id="258" r:id="rId4"/>
    <p:sldId id="259" r:id="rId5"/>
    <p:sldId id="260" r:id="rId6"/>
    <p:sldId id="261" r:id="rId7"/>
    <p:sldId id="264" r:id="rId8"/>
    <p:sldId id="267" r:id="rId9"/>
    <p:sldId id="277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9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6/23/13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BC7EE-92AF-3445-A166-37575389B02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6/23/13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6/23/13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acg6415.wikispaces.com/Security+in+the+News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/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Summer </a:t>
            </a:r>
            <a:r>
              <a:rPr lang="en-US" sz="2800" dirty="0" smtClean="0"/>
              <a:t>2013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58561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67881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08364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79676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An understanding of networking concepts.</a:t>
            </a:r>
          </a:p>
          <a:p>
            <a:r>
              <a:rPr lang="en-US" dirty="0" smtClean="0"/>
              <a:t>You will learn of the importance of IT security to the accounting profession and of the various control frameworks that accountant's rely on for compliance.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Hours:</a:t>
            </a:r>
            <a:r>
              <a:rPr lang="en-US" dirty="0" smtClean="0"/>
              <a:t> </a:t>
            </a:r>
            <a:r>
              <a:rPr lang="en-US" dirty="0" smtClean="0"/>
              <a:t>Monday - </a:t>
            </a:r>
            <a:r>
              <a:rPr lang="en-US" dirty="0" smtClean="0"/>
              <a:t>Thursday 2:30 – 4:00</a:t>
            </a:r>
            <a:r>
              <a:rPr lang="en-US" sz="2800" dirty="0" smtClean="0"/>
              <a:t>; </a:t>
            </a:r>
            <a:r>
              <a:rPr lang="en-US" sz="2800" dirty="0"/>
              <a:t>and by appointment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3</a:t>
            </a:r>
            <a:r>
              <a:rPr lang="en-US" baseline="30000" dirty="0" smtClean="0"/>
              <a:t>rd</a:t>
            </a:r>
            <a:r>
              <a:rPr lang="en-US" dirty="0" smtClean="0"/>
              <a:t>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4" name="Picture 3" descr="0023577a_medium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971800"/>
            <a:ext cx="2536952" cy="33528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990600"/>
          </a:xfrm>
        </p:spPr>
        <p:txBody>
          <a:bodyPr rIns="30479"/>
          <a:lstStyle/>
          <a:p>
            <a:pPr eaLnBrk="1" hangingPunct="1"/>
            <a:r>
              <a:rPr lang="en-US" dirty="0"/>
              <a:t>Grade Components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1828800"/>
            <a:ext cx="8534400" cy="4343400"/>
          </a:xfrm>
        </p:spPr>
        <p:txBody>
          <a:bodyPr rIns="30479"/>
          <a:lstStyle/>
          <a:p>
            <a:pPr eaLnBrk="1" hangingPunct="1"/>
            <a:r>
              <a:rPr lang="en-US" dirty="0"/>
              <a:t>Exam 1 </a:t>
            </a:r>
            <a:r>
              <a:rPr lang="en-US" dirty="0" smtClean="0"/>
              <a:t>(Ch. 1 – 4, module A &amp; Readings)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/>
              <a:t>250</a:t>
            </a:r>
          </a:p>
          <a:p>
            <a:pPr eaLnBrk="1" hangingPunct="1"/>
            <a:r>
              <a:rPr lang="en-US" dirty="0"/>
              <a:t>Exam 2 </a:t>
            </a:r>
            <a:r>
              <a:rPr lang="en-US" dirty="0" smtClean="0"/>
              <a:t>(Ch. 5- 10 &amp; Readings)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			</a:t>
            </a:r>
            <a:r>
              <a:rPr lang="en-US" dirty="0" smtClean="0"/>
              <a:t>250</a:t>
            </a:r>
          </a:p>
          <a:p>
            <a:pPr eaLnBrk="1" hangingPunct="1"/>
            <a:r>
              <a:rPr lang="en-US" dirty="0" smtClean="0"/>
              <a:t>Access Control Simulation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		</a:t>
            </a:r>
            <a:r>
              <a:rPr lang="en-US" dirty="0" smtClean="0"/>
              <a:t>100</a:t>
            </a:r>
          </a:p>
          <a:p>
            <a:pPr eaLnBrk="1" hangingPunct="1"/>
            <a:r>
              <a:rPr lang="en-US" dirty="0" smtClean="0">
                <a:sym typeface="ヒラギノ角ゴ ProN W3" charset="-128"/>
              </a:rPr>
              <a:t>Security in the News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 	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>
                <a:sym typeface="ヒラギノ角ゴ ProN W3" charset="-128"/>
              </a:rPr>
              <a:t>100</a:t>
            </a:r>
            <a:endParaRPr lang="en-US" dirty="0" smtClean="0"/>
          </a:p>
          <a:p>
            <a:pPr eaLnBrk="1" hangingPunct="1"/>
            <a:r>
              <a:rPr lang="en-US" dirty="0" smtClean="0">
                <a:sym typeface="ヒラギノ角ゴ ProN W3" charset="-128"/>
              </a:rPr>
              <a:t>Participation</a:t>
            </a:r>
            <a:r>
              <a:rPr lang="en-US" dirty="0" smtClean="0">
                <a:sym typeface="ヒラギノ角ゴ ProN W3" charset="-128"/>
              </a:rPr>
              <a:t>			  		50</a:t>
            </a:r>
            <a:endParaRPr lang="en-US" dirty="0" smtClean="0"/>
          </a:p>
          <a:p>
            <a:pPr eaLnBrk="1" hangingPunct="1"/>
            <a:r>
              <a:rPr lang="en-US" dirty="0" smtClean="0"/>
              <a:t>Total </a:t>
            </a:r>
            <a:r>
              <a:rPr lang="en-US" dirty="0"/>
              <a:t>Points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		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>
                <a:sym typeface="ヒラギノ角ゴ ProN W3" charset="-128"/>
              </a:rPr>
              <a:t>7</a:t>
            </a:r>
            <a:r>
              <a:rPr lang="en-US" dirty="0" smtClean="0">
                <a:sym typeface="ヒラギノ角ゴ ProN W3" charset="-128"/>
              </a:rPr>
              <a:t>50</a:t>
            </a:r>
            <a:endParaRPr 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 60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2.5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Wiki Pages to Update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>
                <a:hlinkClick r:id="rId2"/>
              </a:rPr>
              <a:t>Security in the </a:t>
            </a:r>
            <a:r>
              <a:rPr lang="en-US" dirty="0" smtClean="0">
                <a:hlinkClick r:id="rId2"/>
              </a:rPr>
              <a:t>News</a:t>
            </a:r>
            <a:endParaRPr lang="en-US" dirty="0" smtClean="0"/>
          </a:p>
          <a:p>
            <a:pPr eaLnBrk="1" hangingPunct="1"/>
            <a:r>
              <a:rPr lang="en-US" dirty="0" err="1" smtClean="0"/>
              <a:t>FlipBoard</a:t>
            </a:r>
            <a:endParaRPr lang="en-US" dirty="0" smtClean="0"/>
          </a:p>
          <a:p>
            <a:pPr lvl="1" eaLnBrk="1" hangingPunct="1"/>
            <a:r>
              <a:rPr lang="en-US" dirty="0" smtClean="0"/>
              <a:t>You will be contributing to a digital book/magazine</a:t>
            </a:r>
          </a:p>
          <a:p>
            <a:pPr lvl="1" eaLnBrk="1" hangingPunct="1"/>
            <a:r>
              <a:rPr lang="en-US" dirty="0" smtClean="0"/>
              <a:t>You will contribute an article related to IT </a:t>
            </a:r>
            <a:r>
              <a:rPr lang="en-US" dirty="0" smtClean="0"/>
              <a:t>Security</a:t>
            </a:r>
          </a:p>
          <a:p>
            <a:pPr lvl="1" eaLnBrk="1" hangingPunct="1"/>
            <a:r>
              <a:rPr lang="en-US" dirty="0" smtClean="0"/>
              <a:t>More on </a:t>
            </a:r>
            <a:r>
              <a:rPr lang="en-US" dirty="0" err="1" smtClean="0"/>
              <a:t>flipboard</a:t>
            </a:r>
            <a:r>
              <a:rPr lang="en-US" dirty="0" smtClean="0"/>
              <a:t> later….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Exhibit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3399FF"/>
      </a:accent1>
      <a:accent2>
        <a:srgbClr val="69FFFF"/>
      </a:accent2>
      <a:accent3>
        <a:srgbClr val="CCFF33"/>
      </a:accent3>
      <a:accent4>
        <a:srgbClr val="3333FF"/>
      </a:accent4>
      <a:accent5>
        <a:srgbClr val="9933FF"/>
      </a:accent5>
      <a:accent6>
        <a:srgbClr val="FF33FF"/>
      </a:accent6>
      <a:hlink>
        <a:srgbClr val="6699FF"/>
      </a:hlink>
      <a:folHlink>
        <a:srgbClr val="9999CC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214</TotalTime>
  <Pages>0</Pages>
  <Words>502</Words>
  <Characters>0</Characters>
  <Application>Microsoft Macintosh PowerPoint</Application>
  <PresentationFormat>On-screen Show (4:3)</PresentationFormat>
  <Lines>0</Lines>
  <Paragraphs>87</Paragraphs>
  <Slides>14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Wiki Pages to Update</vt:lpstr>
      <vt:lpstr>Security In The News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24</cp:revision>
  <dcterms:created xsi:type="dcterms:W3CDTF">2013-06-23T23:11:45Z</dcterms:created>
  <dcterms:modified xsi:type="dcterms:W3CDTF">2013-06-23T23:17:06Z</dcterms:modified>
</cp:coreProperties>
</file>